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5D876-6BC0-4A6E-A6B0-E5A850BB9EF9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161F2-F81D-4A8D-B85E-CFBE3F19E3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C3C3C"/>
                </a:solidFill>
                <a:latin typeface="Arial"/>
              </a:rPr>
              <a:t>Định luật Ohm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Mục đích-Yêu cầu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Mục đích</a:t>
            </a:r>
          </a:p>
          <a:p>
            <a:r>
              <a:rPr lang="en-US" smtClean="0">
                <a:latin typeface="Arial"/>
              </a:rPr>
              <a:t>Yêu cầu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Thiết bị-Vật tư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-Bảng TH1.</a:t>
            </a:r>
          </a:p>
          <a:p>
            <a:r>
              <a:rPr lang="en-US" smtClean="0">
                <a:latin typeface="Arial"/>
              </a:rPr>
              <a:t>-VOM</a:t>
            </a:r>
          </a:p>
          <a:p>
            <a:r>
              <a:rPr lang="vi-VN" smtClean="0">
                <a:latin typeface="Arial"/>
              </a:rPr>
              <a:t>Dây điện</a:t>
            </a:r>
          </a:p>
          <a:p>
            <a:r>
              <a:rPr lang="en-US" smtClean="0">
                <a:latin typeface="Arial"/>
              </a:rPr>
              <a:t>-Kềm, vít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Sơ đồ mạch điện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Các bước thực hiện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-Đọc sơ đồ mạch điện</a:t>
            </a:r>
          </a:p>
          <a:p>
            <a:r>
              <a:rPr lang="pt-BR" smtClean="0">
                <a:latin typeface="Arial"/>
              </a:rPr>
              <a:t>-Đấu nối itếp R1 và R2 </a:t>
            </a:r>
          </a:p>
          <a:p>
            <a:r>
              <a:rPr lang="vi-VN" smtClean="0">
                <a:latin typeface="Arial"/>
              </a:rPr>
              <a:t>-Chỉnh điện áp lần lượt 6, 9, 12VDC</a:t>
            </a:r>
          </a:p>
          <a:p>
            <a:r>
              <a:rPr lang="vi-VN" smtClean="0">
                <a:latin typeface="Arial"/>
              </a:rPr>
              <a:t>-Đo dòng điện trong từng trường hợp điện áp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Nhận xét-Kết luận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161F2-F81D-4A8D-B85E-CFBE3F19E3DD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Định luật Ohm</vt:lpstr>
      <vt:lpstr>Mục đích-Yêu cầu</vt:lpstr>
      <vt:lpstr>Thiết bị-Vật tư</vt:lpstr>
      <vt:lpstr>Sơ đồ mạch điện</vt:lpstr>
      <vt:lpstr>Các bước thực hiện</vt:lpstr>
      <vt:lpstr>Nhận xét-Kết luận</vt:lpstr>
    </vt:vector>
  </TitlesOfParts>
  <Company>None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Định luật Ohm</dc:title>
  <dc:creator>HP</dc:creator>
  <cp:lastModifiedBy>HP</cp:lastModifiedBy>
  <cp:revision>1</cp:revision>
  <dcterms:created xsi:type="dcterms:W3CDTF">2015-05-22T07:14:09Z</dcterms:created>
  <dcterms:modified xsi:type="dcterms:W3CDTF">2015-05-22T07:14:14Z</dcterms:modified>
</cp:coreProperties>
</file>